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977A4-30A4-4B14-B8C1-CB66312D769E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61C81-5BF8-4447-97A0-18ED9DF1E71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622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2521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8409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222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7880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5530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0660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61C81-5BF8-4447-97A0-18ED9DF1E71B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759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7788C8-D068-447C-AB50-69ACEFDFB9B3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B11743-0C15-4C6F-8EDF-FDAF052A00F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jp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989" y="188640"/>
            <a:ext cx="7772400" cy="1470025"/>
          </a:xfrm>
        </p:spPr>
        <p:txBody>
          <a:bodyPr/>
          <a:lstStyle/>
          <a:p>
            <a:r>
              <a:rPr lang="en-NZ" dirty="0" smtClean="0"/>
              <a:t>smoke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68" y="2276872"/>
            <a:ext cx="7199300" cy="42210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88032"/>
            <a:ext cx="2651787" cy="19888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56755" y="5661248"/>
            <a:ext cx="3898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By: </a:t>
            </a:r>
            <a:r>
              <a:rPr lang="en-U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kirstein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8345787"/>
      </p:ext>
    </p:extLst>
  </p:cSld>
  <p:clrMapOvr>
    <a:masterClrMapping/>
  </p:clrMapOvr>
  <p:transition spd="slow" advTm="3772">
    <p:randomBar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6.23527E-6 C -0.00104 -0.00925 -0.00469 -0.02474 -5.55556E-7 -0.03398 C 0.01025 -0.05455 0.02327 -0.06056 0.03959 -0.06818 C 0.06042 -0.06703 0.08143 -0.06772 0.10226 -0.06495 C 0.10504 -0.06449 0.10955 -0.06264 0.10938 -0.05894 C 0.10834 -0.04091 0.09497 -0.0081 0.08837 0.00924 C 0.08334 0.0372 0.08889 0.03027 0.06285 0.03397 C 0.0566 0.03304 0.04931 0.03581 0.0441 0.03096 C 0.0349 0.02241 0.03299 0.00485 0.02552 -0.00625 C 0.01893 -0.01618 0.01163 -0.02474 0.00452 -0.03398 C 0.00295 -0.03629 -5.55556E-7 -0.03583 -0.00225 -0.03722 C -0.00486 -0.03883 -0.00694 -0.04161 -0.00937 -0.04346 C -0.01094 -0.04646 -0.0118 -0.05039 -0.01389 -0.0527 C -0.0191 -0.05825 -0.04184 -0.06102 -0.04653 -0.06194 C -0.08906 -0.05801 -0.06805 -0.06102 -0.09305 -0.04969 C -0.09531 -0.04045 -0.09687 -0.03999 -0.09305 -0.03121 C -0.09028 -0.0245 -0.08368 -0.01272 -0.08368 -0.01272 C -0.0783 0.00993 -0.06232 0.0164 -0.04878 0.02773 C -0.04548 0.0305 -0.05156 0.03512 -0.03958 0.0372 L 0.09531 0.08365 C 0.22084 -0.04854 0.31771 -0.06772 0.23021 -0.08667 C 0.22118 -0.09476 0.2125 -0.09777 0.20226 -0.10216 C 0.19497 -0.10562 0.18872 -0.11209 0.18143 -0.11487 C 0.17309 -0.11764 0.16424 -0.11856 0.15573 -0.12064 C 0.13403 -0.13497 0.11354 -0.14491 0.09063 -0.15485 C 0.075 -0.16178 0.06806 -0.15924 0.05347 -0.1671 C 0.03438 -0.17727 0.0165 -0.1909 -0.00225 -0.2013 C -0.01458 -0.208 -0.02778 -0.21193 -0.03958 -0.21979 C -0.04896 -0.22626 -0.06406 -0.23689 -0.07448 -0.24151 C -0.08524 -0.24614 -0.09653 -0.24822 -0.10694 -0.25399 C -0.12552 -0.2637 -0.14548 -0.27318 -0.1651 -0.27872 C -0.16823 -0.2808 -0.17118 -0.28334 -0.17448 -0.28473 C -0.1783 -0.28635 -0.18246 -0.28635 -0.18611 -0.28797 C -0.18871 -0.28935 -0.19045 -0.29282 -0.19305 -0.29444 C -0.20434 -0.30091 -0.2033 -0.30021 -0.21163 -0.30021 L -1.25347 -0.94731 " pathEditMode="relative" ptsTypes="ffffffffffffffffffAfffffffffffffff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Author And  illustrator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6400800" cy="3474720"/>
          </a:xfrm>
        </p:spPr>
        <p:txBody>
          <a:bodyPr/>
          <a:lstStyle/>
          <a:p>
            <a:r>
              <a:rPr lang="en-NZ" dirty="0" smtClean="0"/>
              <a:t>Author by </a:t>
            </a:r>
            <a:r>
              <a:rPr lang="en-NZ" dirty="0" err="1" smtClean="0"/>
              <a:t>kelly</a:t>
            </a:r>
            <a:r>
              <a:rPr lang="en-NZ" dirty="0" smtClean="0"/>
              <a:t> </a:t>
            </a:r>
            <a:r>
              <a:rPr lang="en-NZ" dirty="0" err="1" smtClean="0"/>
              <a:t>Haitana</a:t>
            </a:r>
            <a:r>
              <a:rPr lang="en-NZ" dirty="0" smtClean="0"/>
              <a:t>   illustrator by   Jennifer </a:t>
            </a:r>
            <a:r>
              <a:rPr lang="en-NZ" dirty="0" err="1" smtClean="0"/>
              <a:t>Lautusi</a:t>
            </a:r>
            <a:r>
              <a:rPr lang="en-NZ" dirty="0" smtClean="0"/>
              <a:t>.                                               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5319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9"/>
    </mc:Choice>
    <mc:Fallback xmlns="">
      <p:transition spd="slow" advTm="810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512511" cy="1143000"/>
          </a:xfrm>
        </p:spPr>
        <p:txBody>
          <a:bodyPr/>
          <a:lstStyle/>
          <a:p>
            <a:r>
              <a:rPr lang="en-NZ" dirty="0" smtClean="0"/>
              <a:t>publisher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640" y="1196752"/>
            <a:ext cx="6400800" cy="3474720"/>
          </a:xfrm>
        </p:spPr>
        <p:txBody>
          <a:bodyPr/>
          <a:lstStyle/>
          <a:p>
            <a:r>
              <a:rPr lang="en-NZ" dirty="0" smtClean="0"/>
              <a:t>Learning  media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6432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7"/>
    </mc:Choice>
    <mc:Fallback xmlns="">
      <p:transition spd="slow" advTm="379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512511" cy="1143000"/>
          </a:xfrm>
        </p:spPr>
        <p:txBody>
          <a:bodyPr/>
          <a:lstStyle/>
          <a:p>
            <a:r>
              <a:rPr lang="en-NZ" dirty="0" smtClean="0"/>
              <a:t>setting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1720" y="1124744"/>
            <a:ext cx="6400800" cy="3474720"/>
          </a:xfrm>
        </p:spPr>
        <p:txBody>
          <a:bodyPr/>
          <a:lstStyle/>
          <a:p>
            <a:r>
              <a:rPr lang="en-NZ" dirty="0" smtClean="0"/>
              <a:t>In the house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0273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8"/>
    </mc:Choice>
    <mc:Fallback xmlns="">
      <p:transition spd="slow" advTm="299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512511" cy="1143000"/>
          </a:xfrm>
        </p:spPr>
        <p:txBody>
          <a:bodyPr/>
          <a:lstStyle/>
          <a:p>
            <a:r>
              <a:rPr lang="en-NZ" dirty="0" smtClean="0"/>
              <a:t>Main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07704" y="1556792"/>
            <a:ext cx="6400800" cy="3474720"/>
          </a:xfrm>
        </p:spPr>
        <p:txBody>
          <a:bodyPr/>
          <a:lstStyle/>
          <a:p>
            <a:r>
              <a:rPr lang="en-NZ" dirty="0" err="1" smtClean="0"/>
              <a:t>Pene</a:t>
            </a:r>
            <a:r>
              <a:rPr lang="en-NZ" dirty="0" smtClean="0"/>
              <a:t>, little sister, dad, and mum.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86862"/>
            <a:ext cx="5400600" cy="405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38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58"/>
    </mc:Choice>
    <mc:Fallback xmlns="">
      <p:transition spd="slow" advTm="595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Secondary 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75656" y="1052736"/>
            <a:ext cx="6400800" cy="3474720"/>
          </a:xfrm>
        </p:spPr>
        <p:txBody>
          <a:bodyPr/>
          <a:lstStyle/>
          <a:p>
            <a:r>
              <a:rPr lang="en-NZ" dirty="0" smtClean="0"/>
              <a:t>Little brother, chimney man.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12976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1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86"/>
    </mc:Choice>
    <mc:Fallback xmlns="">
      <p:transition spd="slow" advTm="618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512511" cy="1143000"/>
          </a:xfrm>
        </p:spPr>
        <p:txBody>
          <a:bodyPr/>
          <a:lstStyle/>
          <a:p>
            <a:r>
              <a:rPr lang="en-NZ" dirty="0" smtClean="0"/>
              <a:t>Basic plot.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91680" y="1196752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sz="2600" dirty="0" smtClean="0"/>
              <a:t>my  big sister  </a:t>
            </a:r>
            <a:r>
              <a:rPr lang="en-NZ" sz="2600" dirty="0" err="1" smtClean="0"/>
              <a:t>pene</a:t>
            </a:r>
            <a:r>
              <a:rPr lang="en-NZ" sz="2600" dirty="0" smtClean="0"/>
              <a:t>  said she will  go  to the backyard to  look for the  </a:t>
            </a:r>
            <a:r>
              <a:rPr lang="en-NZ" sz="2600" dirty="0" err="1" smtClean="0"/>
              <a:t>cimney</a:t>
            </a:r>
            <a:r>
              <a:rPr lang="en-NZ" sz="2600" dirty="0" smtClean="0"/>
              <a:t> man  after   that  I went to the backyard  and I  saw my big sister  smoking  I said to  </a:t>
            </a:r>
            <a:r>
              <a:rPr lang="en-NZ" sz="2600" dirty="0" err="1" smtClean="0"/>
              <a:t>pene</a:t>
            </a:r>
            <a:r>
              <a:rPr lang="en-NZ" sz="2600" dirty="0" smtClean="0"/>
              <a:t>  I am telling  on  mum and dad  then  </a:t>
            </a:r>
            <a:r>
              <a:rPr lang="en-NZ" sz="2600" dirty="0" err="1" smtClean="0"/>
              <a:t>pene</a:t>
            </a:r>
            <a:r>
              <a:rPr lang="en-NZ" sz="2600" dirty="0" smtClean="0"/>
              <a:t> said if you tell I will  </a:t>
            </a:r>
            <a:r>
              <a:rPr lang="en-NZ" sz="2600" dirty="0" err="1" smtClean="0"/>
              <a:t>smak</a:t>
            </a:r>
            <a:r>
              <a:rPr lang="en-NZ" sz="2600" dirty="0" smtClean="0"/>
              <a:t> you  but if you don’t  tell I will give you a dollar then I said ok  then one day  mum and dad saw </a:t>
            </a:r>
            <a:r>
              <a:rPr lang="en-NZ" sz="2600" dirty="0" err="1" smtClean="0"/>
              <a:t>pene</a:t>
            </a:r>
            <a:r>
              <a:rPr lang="en-NZ" sz="2600" dirty="0" smtClean="0"/>
              <a:t>  hold the  </a:t>
            </a:r>
            <a:r>
              <a:rPr lang="en-NZ" sz="2600" dirty="0" err="1" smtClean="0"/>
              <a:t>cigerrat</a:t>
            </a:r>
            <a:r>
              <a:rPr lang="en-NZ" sz="2600" dirty="0" smtClean="0"/>
              <a:t>  dad said it bad for your lungs then she gave up smoking.</a:t>
            </a:r>
            <a:endParaRPr lang="en-NZ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221088"/>
            <a:ext cx="3035829" cy="22768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81128"/>
            <a:ext cx="2939819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4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86"/>
    </mc:Choice>
    <mc:Fallback xmlns="">
      <p:transition spd="slow" advTm="2008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</TotalTime>
  <Words>144</Words>
  <Application>Microsoft Office PowerPoint</Application>
  <PresentationFormat>On-screen Show (4:3)</PresentationFormat>
  <Paragraphs>21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smoke</vt:lpstr>
      <vt:lpstr>Author And  illustrator</vt:lpstr>
      <vt:lpstr>publisher</vt:lpstr>
      <vt:lpstr>setting</vt:lpstr>
      <vt:lpstr>Main characters</vt:lpstr>
      <vt:lpstr>Secondary  characters</vt:lpstr>
      <vt:lpstr>Basic plot.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kirstein's book rebort.</dc:title>
  <dc:creator>PNSE25</dc:creator>
  <cp:lastModifiedBy>IT</cp:lastModifiedBy>
  <cp:revision>13</cp:revision>
  <dcterms:created xsi:type="dcterms:W3CDTF">2013-05-09T19:47:48Z</dcterms:created>
  <dcterms:modified xsi:type="dcterms:W3CDTF">2013-06-19T22:11:57Z</dcterms:modified>
</cp:coreProperties>
</file>